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6" r:id="rId4"/>
    <p:sldId id="257" r:id="rId5"/>
    <p:sldId id="260" r:id="rId6"/>
    <p:sldId id="261" r:id="rId7"/>
    <p:sldId id="262" r:id="rId8"/>
    <p:sldId id="263" r:id="rId9"/>
    <p:sldId id="258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2017/9/27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latin typeface="黑体" pitchFamily="49" charset="-122"/>
                <a:ea typeface="黑体" pitchFamily="49" charset="-122"/>
              </a:rPr>
              <a:t>实验一：工厂模式实验</a:t>
            </a:r>
            <a:endParaRPr lang="zh-CN" altLang="en-US" sz="48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7632848" cy="259228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实验目的：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，了解工厂模式创建对象的基本思路和方法，理解工厂类在创建对象过程中角色作用；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，熟悉简单工厂模式的类图结构，并能利用该模式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实现同一工厂对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不同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对象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的创建；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，熟悉工厂方法模式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的类图结构，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并能利用该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模式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实现不同工厂类对不同对象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的创建。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18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2015-09-07_090302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362200"/>
            <a:ext cx="6010275" cy="182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822325" y="1317625"/>
            <a:ext cx="155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i="1"/>
              <a:t>客户端应用：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762000" y="5334000"/>
            <a:ext cx="7727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ea typeface="楷体" pitchFamily="49" charset="-122"/>
              </a:rPr>
              <a:t>利用不同的运算符号实例化不同的运算对象，通过多态返回父类定义的结果</a:t>
            </a:r>
          </a:p>
        </p:txBody>
      </p:sp>
    </p:spTree>
    <p:extLst>
      <p:ext uri="{BB962C8B-B14F-4D97-AF65-F5344CB8AC3E}">
        <p14:creationId xmlns:p14="http://schemas.microsoft.com/office/powerpoint/2010/main" val="181702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9552" y="476672"/>
            <a:ext cx="31400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400" b="1" dirty="0"/>
              <a:t>引入</a:t>
            </a:r>
            <a:r>
              <a:rPr lang="zh-CN" altLang="en-US" sz="2400" b="1" dirty="0" smtClean="0"/>
              <a:t>工厂方法模式</a:t>
            </a:r>
            <a:endParaRPr lang="zh-CN" altLang="en-US" sz="2400" b="1" dirty="0"/>
          </a:p>
        </p:txBody>
      </p:sp>
      <p:pic>
        <p:nvPicPr>
          <p:cNvPr id="4" name="Picture 4" descr="2015-09-14_091229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53" y="1772816"/>
            <a:ext cx="8610600" cy="423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166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533400" y="914400"/>
            <a:ext cx="1844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000" b="1"/>
              <a:t>定义工厂接口</a:t>
            </a:r>
          </a:p>
        </p:txBody>
      </p:sp>
      <p:pic>
        <p:nvPicPr>
          <p:cNvPr id="20483" name="Picture 6" descr="2015-09-14_091442"/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95600"/>
            <a:ext cx="55626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067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669925" y="682625"/>
            <a:ext cx="4664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000" b="1"/>
              <a:t>定义不同的具体工厂类实现接口</a:t>
            </a:r>
          </a:p>
        </p:txBody>
      </p:sp>
      <p:pic>
        <p:nvPicPr>
          <p:cNvPr id="21507" name="Picture 6" descr="2015-09-14_091525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69620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5590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2015-09-14_091543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66800"/>
            <a:ext cx="739140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61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609600" y="8382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000" b="1"/>
              <a:t>客户端应用</a:t>
            </a:r>
          </a:p>
        </p:txBody>
      </p:sp>
      <p:pic>
        <p:nvPicPr>
          <p:cNvPr id="23555" name="Picture 5" descr="2015-09-14_091556"/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62200"/>
            <a:ext cx="69342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861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实验内容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62784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 smtClean="0"/>
              <a:t>1</a:t>
            </a:r>
            <a:r>
              <a:rPr lang="zh-CN" altLang="en-US" sz="2000" dirty="0" smtClean="0"/>
              <a:t>，构建一个实现二元运算功能的运算类（</a:t>
            </a:r>
            <a:r>
              <a:rPr lang="en-US" altLang="zh-CN" sz="2000" dirty="0" smtClean="0"/>
              <a:t>operation</a:t>
            </a:r>
            <a:r>
              <a:rPr lang="zh-CN" altLang="en-US" sz="2000" dirty="0" smtClean="0"/>
              <a:t>），并构造继承该类的四个子类（加法类</a:t>
            </a:r>
            <a:r>
              <a:rPr lang="en-US" altLang="zh-CN" sz="2000" dirty="0" err="1"/>
              <a:t>operationAdd</a:t>
            </a:r>
            <a:r>
              <a:rPr lang="zh-CN" altLang="en-US" sz="2000" dirty="0" smtClean="0"/>
              <a:t>、减法类</a:t>
            </a:r>
            <a:r>
              <a:rPr lang="en-US" altLang="zh-CN" sz="2000" dirty="0" err="1"/>
              <a:t>operationSub</a:t>
            </a:r>
            <a:r>
              <a:rPr lang="zh-CN" altLang="en-US" sz="2000" dirty="0" smtClean="0"/>
              <a:t>、乘法类</a:t>
            </a:r>
            <a:r>
              <a:rPr lang="en-US" altLang="zh-CN" sz="2000" dirty="0" err="1"/>
              <a:t>operationMul</a:t>
            </a:r>
            <a:r>
              <a:rPr lang="zh-CN" altLang="en-US" sz="2000" dirty="0" smtClean="0"/>
              <a:t>、除法类</a:t>
            </a:r>
            <a:r>
              <a:rPr lang="en-US" altLang="zh-CN" sz="2000" dirty="0" err="1"/>
              <a:t>operationDiv</a:t>
            </a:r>
            <a:r>
              <a:rPr lang="zh-CN" altLang="en-US" sz="2000" dirty="0" smtClean="0"/>
              <a:t>），分别实现加、减、乘、除的二元运算；</a:t>
            </a:r>
            <a:endParaRPr lang="en-US" altLang="zh-CN" sz="20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 smtClean="0"/>
              <a:t>2</a:t>
            </a:r>
            <a:r>
              <a:rPr lang="zh-CN" altLang="en-US" sz="2000" dirty="0" smtClean="0"/>
              <a:t>，利用简单工厂模式，构建一个简单工厂类，实现对上述四个子类对象的创建；</a:t>
            </a:r>
            <a:endParaRPr lang="en-US" altLang="zh-CN" sz="20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/>
              <a:t>3</a:t>
            </a:r>
            <a:r>
              <a:rPr lang="zh-CN" altLang="en-US" sz="2000" dirty="0" smtClean="0"/>
              <a:t>，利用工厂方法模式，构建能够实现对</a:t>
            </a:r>
            <a:r>
              <a:rPr lang="zh-CN" altLang="en-US" sz="2000" dirty="0" smtClean="0"/>
              <a:t>上述四个不同</a:t>
            </a:r>
            <a:r>
              <a:rPr lang="zh-CN" altLang="en-US" sz="2000" dirty="0" smtClean="0"/>
              <a:t>子类对象的分别</a:t>
            </a:r>
            <a:r>
              <a:rPr lang="zh-CN" altLang="en-US" sz="2000" dirty="0" smtClean="0"/>
              <a:t>创建的工厂</a:t>
            </a:r>
            <a:r>
              <a:rPr lang="zh-CN" altLang="en-US" sz="2000" dirty="0" smtClean="0"/>
              <a:t>，实现不同</a:t>
            </a:r>
            <a:r>
              <a:rPr lang="zh-CN" altLang="en-US" sz="2000" dirty="0"/>
              <a:t>工厂类生产</a:t>
            </a:r>
            <a:r>
              <a:rPr lang="zh-CN" altLang="en-US" sz="2000" dirty="0" smtClean="0"/>
              <a:t>不同的运算类</a:t>
            </a:r>
            <a:r>
              <a:rPr lang="zh-CN" altLang="en-US" sz="2000" dirty="0" smtClean="0"/>
              <a:t>对象。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2473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2015-09-07_084023"/>
          <p:cNvPicPr>
            <a:picLocks noChangeAspect="1" noChangeArrowheads="1"/>
          </p:cNvPicPr>
          <p:nvPr/>
        </p:nvPicPr>
        <p:blipFill rotWithShape="1"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76"/>
          <a:stretch/>
        </p:blipFill>
        <p:spPr bwMode="auto">
          <a:xfrm>
            <a:off x="1259632" y="1608366"/>
            <a:ext cx="6511679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1560" y="692025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运算类及其类图关系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6713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88925" y="250825"/>
            <a:ext cx="201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/>
              <a:t>类的分解（解耦）</a:t>
            </a:r>
          </a:p>
        </p:txBody>
      </p:sp>
      <p:pic>
        <p:nvPicPr>
          <p:cNvPr id="13318" name="Picture 6" descr="2015-09-07_083912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75" y="990600"/>
            <a:ext cx="3868738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185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2015-09-07_083934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838200"/>
            <a:ext cx="5718175" cy="513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971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2015-09-07_083949"/>
          <p:cNvPicPr>
            <a:picLocks noChangeAspect="1" noChangeArrowheads="1"/>
          </p:cNvPicPr>
          <p:nvPr/>
        </p:nvPicPr>
        <p:blipFill>
          <a:blip r:embed="rId2">
            <a:lum bright="-18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838200"/>
            <a:ext cx="5486400" cy="537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05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2015-09-07_090316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60848"/>
            <a:ext cx="6519863" cy="359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9552" y="551160"/>
            <a:ext cx="36098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引入简单</a:t>
            </a:r>
            <a:r>
              <a:rPr lang="zh-CN" altLang="en-US" sz="2400" b="1" dirty="0"/>
              <a:t>工厂</a:t>
            </a:r>
            <a:r>
              <a:rPr lang="zh-CN" altLang="en-US" sz="2400" b="1" dirty="0" smtClean="0"/>
              <a:t>模式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6973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015-09-07_090236"/>
          <p:cNvPicPr>
            <a:picLocks noChangeAspect="1" noChangeArrowheads="1"/>
          </p:cNvPicPr>
          <p:nvPr/>
        </p:nvPicPr>
        <p:blipFill>
          <a:blip r:embed="rId2">
            <a:lum bright="-12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92896"/>
            <a:ext cx="708660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27584" y="1052736"/>
            <a:ext cx="2236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000" b="1" i="1" dirty="0"/>
              <a:t>运算符工厂代码：</a:t>
            </a:r>
          </a:p>
        </p:txBody>
      </p:sp>
    </p:spTree>
    <p:extLst>
      <p:ext uri="{BB962C8B-B14F-4D97-AF65-F5344CB8AC3E}">
        <p14:creationId xmlns:p14="http://schemas.microsoft.com/office/powerpoint/2010/main" val="2505373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015-09-07_090248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21087"/>
            <a:ext cx="5037138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51029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257</Words>
  <Application>Microsoft Office PowerPoint</Application>
  <PresentationFormat>全屏显示(4:3)</PresentationFormat>
  <Paragraphs>19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Office 主题</vt:lpstr>
      <vt:lpstr>都市</vt:lpstr>
      <vt:lpstr>实验一：工厂模式实验</vt:lpstr>
      <vt:lpstr>实验内容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简单工厂模式</dc:title>
  <dc:creator>think</dc:creator>
  <cp:lastModifiedBy>think</cp:lastModifiedBy>
  <cp:revision>44</cp:revision>
  <dcterms:created xsi:type="dcterms:W3CDTF">2016-09-13T14:37:36Z</dcterms:created>
  <dcterms:modified xsi:type="dcterms:W3CDTF">2017-09-27T00:59:48Z</dcterms:modified>
</cp:coreProperties>
</file>